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B2D6-86CD-1A49-86BD-FD06C1269244}" type="datetimeFigureOut">
              <a:rPr lang="en-US" smtClean="0"/>
              <a:t>8/31/19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623B2-C9F5-AE4B-A69E-F87A14749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623B2-C9F5-AE4B-A69E-F87A147493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DF12-0DB2-1D4A-9F8A-2935BFE8A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C7A22-A2AD-8841-8555-D2480C8A0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9F63F-60BC-D74D-9275-7FFA9895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EAC8-A258-F849-8116-55CBFA48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D1377-9123-DC41-96AC-586BEF41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5B14-6608-7D4E-B563-8D4C67D4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AB46-E34B-8044-8AF8-34DC83611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AC3F3-A605-4F41-B8EE-B3B1D937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BBD5-EFEB-5C41-A3EE-D3451C34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B034-9C31-8845-9B71-4323D069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4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C3DA0-58F5-0944-AB56-BD35024C0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66991-88E2-F247-B335-B409E16DF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CDF78-011C-E34E-970F-70FFBA9B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807DF-3550-5C45-9248-7A7E0002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9336B-440F-7548-A11C-56AF4EE5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7F49-58EE-2540-83F4-0A0A6C97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73986-3995-4840-9DED-537B33AA3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09935-2DB1-4648-BA2C-8673139ED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D38AB-9075-7541-A311-86979E3D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953E-961C-7043-A5F0-636264F3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1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7BF4-D19A-E848-B40F-DFE8266D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474C3-5630-8B46-BCFC-FDA352CC2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A8433-9D4D-2A41-BAA5-F53FE978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414D3-8183-4D44-8618-5300DC97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FD2E-BCDC-414D-9088-61365E37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A925-590C-F547-B90E-948B86BB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61C1-053A-F847-930D-4EDF9F8DA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EE4AF-637F-4540-A99D-47BBBC323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0613F-EAC8-DC41-A7FB-77C35F1C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D5520-6492-424F-9C16-0B29BB6AE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36C6B-F6F6-E043-A9F3-563E6CF1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2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50AB-342A-9841-A340-20B01F04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74514-C77B-374C-A861-135EF6E30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CF9CD-1515-3843-8CCC-717E01C7C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15E8D-DDB6-924C-900F-8843602E1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285FF-44F0-944D-975E-580BE384D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444C7-81DE-4048-B67A-13AE0C9F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41A0C-2FC0-B841-B778-A0C382573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57392-6D73-2645-8F7E-ADC1B1AE9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0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F10F-1639-6A45-B5B5-246B813C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9A172-4B33-5748-9C1A-9131507E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8093-2DED-B049-BD65-C7E709571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507EE-6666-8142-8873-F802DEF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1CFA94-32A3-8642-81FC-8368BCFC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9E3F0-F99D-B841-9B9C-7441553D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B2729-F26D-D04E-96CE-AD340381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5B7-186A-7C43-AD05-A483FF58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93B9-2BC2-D048-AE67-DCAFF6AF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4A614-5D5D-0C4F-8D33-0F76B8FD9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9501-C294-B044-8A35-1F229111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0B3F7-0A49-AC46-A66A-889E0005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3A1D0-0724-694E-AADD-020ECBA9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1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4442-2B55-E343-ACEE-32346787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0E7A2-4699-F34B-B044-DE7B3BB3C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0BB6F-1EE3-1D41-A0FC-2EBE4459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0A69C-854E-D14E-8EAC-8E8065BB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FDA3F-F076-8149-AA5E-B2B1538D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27BFC-7237-6F41-A106-DDA0AFB6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7992F-C336-8C42-9A0C-26582244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E4CF6-4E89-9943-917D-AE595F341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342B5-9EE8-C546-82E4-F954D6327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94A57-59DB-3941-9DCC-04D4E7821AD6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D924A-A64B-CC4E-9DC8-BCE14F162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E7562-FF44-F145-B088-EB25BEA45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E04C3-F248-1A44-A576-C69E072AA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orldpostalcod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C4ED-F306-E642-84A2-54A9E8396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migrants can better adapt?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AE1D4-5C8F-714A-A2FB-F8DE3950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1392"/>
            <a:ext cx="9144000" cy="712520"/>
          </a:xfrm>
        </p:spPr>
        <p:txBody>
          <a:bodyPr/>
          <a:lstStyle/>
          <a:p>
            <a:r>
              <a:rPr lang="en-US" dirty="0"/>
              <a:t>Farid Mammadaliyev</a:t>
            </a:r>
          </a:p>
        </p:txBody>
      </p:sp>
    </p:spTree>
    <p:extLst>
      <p:ext uri="{BB962C8B-B14F-4D97-AF65-F5344CB8AC3E}">
        <p14:creationId xmlns:p14="http://schemas.microsoft.com/office/powerpoint/2010/main" val="334630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5C8C7-CB04-6140-930E-458E5BE3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Immigration from Turkey to Canada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56CB4-F160-714A-B85E-850CDD3CA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313" y="2941638"/>
            <a:ext cx="5033963" cy="30495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DD1AD-4FB1-F54C-B062-7C8F47CB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6" y="2814782"/>
            <a:ext cx="4522787" cy="29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CC3ED-853D-FE4F-AD9F-655689C2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75" y="1506444"/>
            <a:ext cx="3929070" cy="3835730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Immigration trend from Turkey to Canada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4191E-2173-C642-B67A-69D92735F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9341" y="1894836"/>
            <a:ext cx="5017318" cy="306056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3593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A253C-90CA-1D43-9AD4-12427E22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A5D24-80C2-794D-9098-823E190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405" y="813683"/>
            <a:ext cx="692359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Migration data: Statistics Canada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Toronto’s neighborhoods: Wikipedia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Istanbul’s neighborhoods: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ww.worldpostalcode.com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Venues’ coordinates: Foursquare API</a:t>
            </a:r>
          </a:p>
        </p:txBody>
      </p:sp>
    </p:spTree>
    <p:extLst>
      <p:ext uri="{BB962C8B-B14F-4D97-AF65-F5344CB8AC3E}">
        <p14:creationId xmlns:p14="http://schemas.microsoft.com/office/powerpoint/2010/main" val="246496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B09B5-46CD-7F4A-ACB1-D503A1A07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79" y="2531051"/>
            <a:ext cx="3658053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Methodology: K - Means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1B337-97B5-3E40-A707-75442020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9341" y="1775675"/>
            <a:ext cx="5017318" cy="3298886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2855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7C52E-0B2C-3444-B782-ECBCB5FD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Methodology: Hierarchical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23C5C-A0AA-DF44-A161-DAB01D389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Number of clusters: 6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Maximum number of clusters: 12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Type of distance: Euclidean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0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2E9A9CD2-7B0B-7741-B6DA-1D1C6A50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463" r="2" b="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392F9-692F-9043-8BE6-C88D72613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5" r="3494" b="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81A1B-3AA6-CE49-A338-9AF234BDB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000000"/>
                </a:solidFill>
              </a:rPr>
              <a:t>Results: K - Means</a:t>
            </a:r>
          </a:p>
        </p:txBody>
      </p:sp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EFD27DC6-BEEC-483C-A909-58B717CA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map on the top: Istanbul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The map on the bottom: Toronto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Note: the same colors represents similar neighborhoods based on venue categories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4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C59AA411-1F10-D24D-A813-E917324A7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260" r="-2" b="-2"/>
          <a:stretch/>
        </p:blipFill>
        <p:spPr>
          <a:xfrm>
            <a:off x="6083786" y="-168318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1D6E8-D6A2-4449-8F29-266A14901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3" r="2547" b="2"/>
          <a:stretch/>
        </p:blipFill>
        <p:spPr>
          <a:xfrm>
            <a:off x="6089904" y="2487168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1A979-7654-CC4A-B6A7-ED7510C7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8445"/>
            <a:ext cx="5608634" cy="1311664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Results: Hierarchical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4633849-97E8-4FD3-93AC-7C69934C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map on the top: Istanbul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The map on the bottom: Toronto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Note: the same colors represents similar neighborhoods based on venue categories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88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D7C-5F51-1842-9D2E-D595E638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D6E30-6438-1444-8F1E-42644DA5F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519" y="1825625"/>
            <a:ext cx="10996551" cy="4351338"/>
          </a:xfrm>
        </p:spPr>
        <p:txBody>
          <a:bodyPr/>
          <a:lstStyle/>
          <a:p>
            <a:r>
              <a:rPr lang="en-US" dirty="0"/>
              <a:t>I found that Istanbul and Toronto had many comparable neighborhoods</a:t>
            </a:r>
          </a:p>
          <a:p>
            <a:endParaRPr lang="en-US" dirty="0"/>
          </a:p>
          <a:p>
            <a:r>
              <a:rPr lang="en-US" dirty="0"/>
              <a:t>Toronto’s some neighborhoods do not have alternatives in Istanbul</a:t>
            </a:r>
          </a:p>
          <a:p>
            <a:endParaRPr lang="en-US" dirty="0"/>
          </a:p>
          <a:p>
            <a:r>
              <a:rPr lang="en-US" dirty="0"/>
              <a:t>Istanbul’s some neighborhoods do not have alternatives in Toronto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9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160</Words>
  <Application>Microsoft Macintosh PowerPoint</Application>
  <PresentationFormat>Widescreen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How migrants can better adapt?</vt:lpstr>
      <vt:lpstr>Immigration from Turkey to Canada</vt:lpstr>
      <vt:lpstr>Immigration trend from Turkey to Canada</vt:lpstr>
      <vt:lpstr>Data sources</vt:lpstr>
      <vt:lpstr>Methodology: K - Means clustering</vt:lpstr>
      <vt:lpstr>Methodology: Hierarchical clustering </vt:lpstr>
      <vt:lpstr>Results: K - Means</vt:lpstr>
      <vt:lpstr>Results: Hierarchical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migrants can better adapt?</dc:title>
  <dc:creator>Mammadaliyev Farid</dc:creator>
  <cp:lastModifiedBy>Mammadaliyev Farid</cp:lastModifiedBy>
  <cp:revision>6</cp:revision>
  <dcterms:created xsi:type="dcterms:W3CDTF">2019-08-31T15:16:54Z</dcterms:created>
  <dcterms:modified xsi:type="dcterms:W3CDTF">2019-08-31T15:48:24Z</dcterms:modified>
</cp:coreProperties>
</file>